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1a9c2ccaa_1_5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1a9c2cca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7b2252226_81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7b2252226_8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fa41c62548_3_8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fa41c62548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a41c62548_3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fa41c6254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096d37f02f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096d37f0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f72a7e12b4_0_4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f72a7e12b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0ada9e66f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50ada9e6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f234895d40_119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f234895d40_1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d7ebc7835_1_1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ad7ebc783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5985b03397_5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5985b03397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0f7b58ebf_2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0f7b58eb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0f7b58ebf_1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20f7b58eb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b3140c8a3_0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b3140c8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1b3140c8a3_0_4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1b3140c8a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2ea883d5d_3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2ea883d5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11a9c2ccaa_2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11a9c2cca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d4fb51139_1_0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0d4fb5113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fa41c62548_3_4:notes"/>
          <p:cNvSpPr/>
          <p:nvPr>
            <p:ph idx="2" type="sldImg"/>
          </p:nvPr>
        </p:nvSpPr>
        <p:spPr>
          <a:xfrm>
            <a:off x="38132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fa41c62548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800" cy="2147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7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3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3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4155425" y="1966900"/>
            <a:ext cx="4275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hasCustomPrompt="1" idx="2" type="title"/>
          </p:nvPr>
        </p:nvSpPr>
        <p:spPr>
          <a:xfrm>
            <a:off x="2319727" y="1966888"/>
            <a:ext cx="1461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/>
          <p:nvPr>
            <p:ph idx="3" type="ctrTitle"/>
          </p:nvPr>
        </p:nvSpPr>
        <p:spPr>
          <a:xfrm>
            <a:off x="4155425" y="2632150"/>
            <a:ext cx="4275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hasCustomPrompt="1" idx="4" type="title"/>
          </p:nvPr>
        </p:nvSpPr>
        <p:spPr>
          <a:xfrm>
            <a:off x="2319727" y="2632138"/>
            <a:ext cx="1461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/>
          <p:nvPr>
            <p:ph idx="5" type="ctrTitle"/>
          </p:nvPr>
        </p:nvSpPr>
        <p:spPr>
          <a:xfrm>
            <a:off x="4155425" y="3297400"/>
            <a:ext cx="4275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hasCustomPrompt="1" idx="6" type="title"/>
          </p:nvPr>
        </p:nvSpPr>
        <p:spPr>
          <a:xfrm>
            <a:off x="2319727" y="3297388"/>
            <a:ext cx="1461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idx="7" type="ctrTitle"/>
          </p:nvPr>
        </p:nvSpPr>
        <p:spPr>
          <a:xfrm>
            <a:off x="4155425" y="3962650"/>
            <a:ext cx="42750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hasCustomPrompt="1" idx="8" type="title"/>
          </p:nvPr>
        </p:nvSpPr>
        <p:spPr>
          <a:xfrm>
            <a:off x="2319727" y="3962638"/>
            <a:ext cx="1461000" cy="577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idx="9" type="ctrTitle"/>
          </p:nvPr>
        </p:nvSpPr>
        <p:spPr>
          <a:xfrm>
            <a:off x="4155425" y="1184800"/>
            <a:ext cx="38889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Barlow Condensed"/>
              <a:buNone/>
              <a:defRPr sz="3600">
                <a:solidFill>
                  <a:schemeClr val="accent4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grpSp>
        <p:nvGrpSpPr>
          <p:cNvPr id="64" name="Google Shape;64;p13"/>
          <p:cNvGrpSpPr/>
          <p:nvPr/>
        </p:nvGrpSpPr>
        <p:grpSpPr>
          <a:xfrm rot="-5400000">
            <a:off x="286059" y="3659330"/>
            <a:ext cx="1209907" cy="1782035"/>
            <a:chOff x="700771" y="-227337"/>
            <a:chExt cx="1458774" cy="2138784"/>
          </a:xfrm>
        </p:grpSpPr>
        <p:sp>
          <p:nvSpPr>
            <p:cNvPr id="65" name="Google Shape;65;p1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 rot="10800000">
              <a:off x="702529" y="1455450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27521" y="1"/>
                  </a:moveTo>
                  <a:lnTo>
                    <a:pt x="1" y="15845"/>
                  </a:lnTo>
                  <a:lnTo>
                    <a:pt x="27521" y="31823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 rot="10800000">
              <a:off x="700771" y="1034750"/>
              <a:ext cx="367344" cy="630184"/>
            </a:xfrm>
            <a:custGeom>
              <a:rect b="b" l="l" r="r" t="t"/>
              <a:pathLst>
                <a:path extrusionOk="0" h="47669" w="27787">
                  <a:moveTo>
                    <a:pt x="1" y="1"/>
                  </a:moveTo>
                  <a:lnTo>
                    <a:pt x="134" y="31823"/>
                  </a:lnTo>
                  <a:lnTo>
                    <a:pt x="27787" y="47668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 rot="10800000">
              <a:off x="702529" y="402834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1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 rot="10800000">
              <a:off x="1066343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27654" y="1"/>
                  </a:moveTo>
                  <a:lnTo>
                    <a:pt x="1" y="15979"/>
                  </a:lnTo>
                  <a:lnTo>
                    <a:pt x="27654" y="31957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 rot="10800000">
              <a:off x="1066343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1" y="0"/>
                  </a:moveTo>
                  <a:lnTo>
                    <a:pt x="1" y="31823"/>
                  </a:lnTo>
                  <a:lnTo>
                    <a:pt x="27654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651D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 rot="10800000">
              <a:off x="702529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1" y="1"/>
                  </a:moveTo>
                  <a:lnTo>
                    <a:pt x="1" y="31957"/>
                  </a:lnTo>
                  <a:lnTo>
                    <a:pt x="27521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 rot="10800000">
              <a:off x="1431916" y="1455450"/>
              <a:ext cx="363814" cy="420713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845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 rot="10800000">
              <a:off x="1680188" y="1146763"/>
              <a:ext cx="170670" cy="196687"/>
            </a:xfrm>
            <a:custGeom>
              <a:rect b="b" l="l" r="r" t="t"/>
              <a:pathLst>
                <a:path extrusionOk="0" h="14878" w="12910">
                  <a:moveTo>
                    <a:pt x="1" y="0"/>
                  </a:moveTo>
                  <a:lnTo>
                    <a:pt x="1" y="14877"/>
                  </a:lnTo>
                  <a:lnTo>
                    <a:pt x="12910" y="750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 rot="10800000">
              <a:off x="1683717" y="1776934"/>
              <a:ext cx="115543" cy="134514"/>
            </a:xfrm>
            <a:custGeom>
              <a:rect b="b" l="l" r="r" t="t"/>
              <a:pathLst>
                <a:path extrusionOk="0" h="10175" w="8740">
                  <a:moveTo>
                    <a:pt x="0" y="1"/>
                  </a:moveTo>
                  <a:lnTo>
                    <a:pt x="0" y="10175"/>
                  </a:lnTo>
                  <a:lnTo>
                    <a:pt x="8740" y="50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 rot="10800000">
              <a:off x="1066343" y="1034750"/>
              <a:ext cx="365586" cy="630184"/>
            </a:xfrm>
            <a:custGeom>
              <a:rect b="b" l="l" r="r" t="t"/>
              <a:pathLst>
                <a:path extrusionOk="0" h="47669" w="27654">
                  <a:moveTo>
                    <a:pt x="27654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1" y="31823"/>
                  </a:lnTo>
                  <a:lnTo>
                    <a:pt x="27654" y="31690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 rot="10800000">
              <a:off x="1066343" y="1455450"/>
              <a:ext cx="365586" cy="420713"/>
            </a:xfrm>
            <a:custGeom>
              <a:rect b="b" l="l" r="r" t="t"/>
              <a:pathLst>
                <a:path extrusionOk="0" h="31824" w="27654">
                  <a:moveTo>
                    <a:pt x="1" y="1"/>
                  </a:moveTo>
                  <a:lnTo>
                    <a:pt x="1" y="31823"/>
                  </a:lnTo>
                  <a:lnTo>
                    <a:pt x="27654" y="15979"/>
                  </a:lnTo>
                  <a:lnTo>
                    <a:pt x="27654" y="158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 rot="10800000">
              <a:off x="1431916" y="193363"/>
              <a:ext cx="363814" cy="420713"/>
            </a:xfrm>
            <a:custGeom>
              <a:rect b="b" l="l" r="r" t="t"/>
              <a:pathLst>
                <a:path extrusionOk="0" h="31824" w="27520">
                  <a:moveTo>
                    <a:pt x="27520" y="1"/>
                  </a:moveTo>
                  <a:lnTo>
                    <a:pt x="0" y="15979"/>
                  </a:lnTo>
                  <a:lnTo>
                    <a:pt x="27520" y="31824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 rot="10800000">
              <a:off x="1795717" y="-227337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1" y="1"/>
                  </a:moveTo>
                  <a:lnTo>
                    <a:pt x="1" y="31823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 rot="10800000">
              <a:off x="1066343" y="-227337"/>
              <a:ext cx="365586" cy="841413"/>
            </a:xfrm>
            <a:custGeom>
              <a:rect b="b" l="l" r="r" t="t"/>
              <a:pathLst>
                <a:path extrusionOk="0" h="63647" w="27654">
                  <a:moveTo>
                    <a:pt x="1" y="1"/>
                  </a:moveTo>
                  <a:lnTo>
                    <a:pt x="1" y="31824"/>
                  </a:lnTo>
                  <a:lnTo>
                    <a:pt x="1" y="63646"/>
                  </a:lnTo>
                  <a:lnTo>
                    <a:pt x="27521" y="47802"/>
                  </a:lnTo>
                  <a:lnTo>
                    <a:pt x="27654" y="47802"/>
                  </a:lnTo>
                  <a:lnTo>
                    <a:pt x="27654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 rot="10800000">
              <a:off x="1066343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4" y="0"/>
                  </a:moveTo>
                  <a:lnTo>
                    <a:pt x="1" y="15845"/>
                  </a:lnTo>
                  <a:lnTo>
                    <a:pt x="27654" y="31823"/>
                  </a:lnTo>
                  <a:lnTo>
                    <a:pt x="27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 rot="10800000">
              <a:off x="702529" y="-17866"/>
              <a:ext cx="365586" cy="841400"/>
            </a:xfrm>
            <a:custGeom>
              <a:rect b="b" l="l" r="r" t="t"/>
              <a:pathLst>
                <a:path extrusionOk="0" h="63646" w="27654">
                  <a:moveTo>
                    <a:pt x="134" y="0"/>
                  </a:moveTo>
                  <a:lnTo>
                    <a:pt x="1" y="31823"/>
                  </a:lnTo>
                  <a:lnTo>
                    <a:pt x="134" y="31823"/>
                  </a:lnTo>
                  <a:lnTo>
                    <a:pt x="134" y="63646"/>
                  </a:lnTo>
                  <a:lnTo>
                    <a:pt x="27654" y="47668"/>
                  </a:lnTo>
                  <a:lnTo>
                    <a:pt x="27654" y="15845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 rot="10800000">
              <a:off x="702529" y="614063"/>
              <a:ext cx="729400" cy="631942"/>
            </a:xfrm>
            <a:custGeom>
              <a:rect b="b" l="l" r="r" t="t"/>
              <a:pathLst>
                <a:path extrusionOk="0" h="47802" w="55174">
                  <a:moveTo>
                    <a:pt x="27654" y="1"/>
                  </a:moveTo>
                  <a:lnTo>
                    <a:pt x="1" y="15979"/>
                  </a:lnTo>
                  <a:lnTo>
                    <a:pt x="1" y="47802"/>
                  </a:lnTo>
                  <a:lnTo>
                    <a:pt x="27654" y="31957"/>
                  </a:lnTo>
                  <a:lnTo>
                    <a:pt x="55174" y="15979"/>
                  </a:lnTo>
                  <a:lnTo>
                    <a:pt x="27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" name="Google Shape;84;p13"/>
          <p:cNvGrpSpPr/>
          <p:nvPr/>
        </p:nvGrpSpPr>
        <p:grpSpPr>
          <a:xfrm rot="5400000">
            <a:off x="7613820" y="-692278"/>
            <a:ext cx="877851" cy="2209091"/>
            <a:chOff x="-26858" y="-227337"/>
            <a:chExt cx="1093215" cy="2757917"/>
          </a:xfrm>
        </p:grpSpPr>
        <p:sp>
          <p:nvSpPr>
            <p:cNvPr id="85" name="Google Shape;85;p1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 rot="10800000">
              <a:off x="-26858" y="1455450"/>
              <a:ext cx="365586" cy="420713"/>
            </a:xfrm>
            <a:custGeom>
              <a:rect b="b" l="l" r="r" t="t"/>
              <a:pathLst>
                <a:path extrusionOk="0" h="31824" w="27654">
                  <a:moveTo>
                    <a:pt x="27653" y="1"/>
                  </a:moveTo>
                  <a:lnTo>
                    <a:pt x="0" y="15845"/>
                  </a:lnTo>
                  <a:lnTo>
                    <a:pt x="27653" y="31823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 rot="10800000">
              <a:off x="-26858" y="1034750"/>
              <a:ext cx="365586" cy="631942"/>
            </a:xfrm>
            <a:custGeom>
              <a:rect b="b" l="l" r="r" t="t"/>
              <a:pathLst>
                <a:path extrusionOk="0" h="47802" w="27654">
                  <a:moveTo>
                    <a:pt x="0" y="0"/>
                  </a:moveTo>
                  <a:lnTo>
                    <a:pt x="0" y="31823"/>
                  </a:lnTo>
                  <a:lnTo>
                    <a:pt x="134" y="31956"/>
                  </a:lnTo>
                  <a:lnTo>
                    <a:pt x="27653" y="47801"/>
                  </a:lnTo>
                  <a:lnTo>
                    <a:pt x="27653" y="15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 rot="10800000">
              <a:off x="-26858" y="-17866"/>
              <a:ext cx="365586" cy="631942"/>
            </a:xfrm>
            <a:custGeom>
              <a:rect b="b" l="l" r="r" t="t"/>
              <a:pathLst>
                <a:path extrusionOk="0" h="47802" w="27654">
                  <a:moveTo>
                    <a:pt x="27653" y="1"/>
                  </a:moveTo>
                  <a:lnTo>
                    <a:pt x="0" y="15979"/>
                  </a:lnTo>
                  <a:lnTo>
                    <a:pt x="0" y="47802"/>
                  </a:lnTo>
                  <a:lnTo>
                    <a:pt x="134" y="47802"/>
                  </a:lnTo>
                  <a:lnTo>
                    <a:pt x="27653" y="31824"/>
                  </a:lnTo>
                  <a:lnTo>
                    <a:pt x="276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 rot="10800000">
              <a:off x="-26858" y="-227337"/>
              <a:ext cx="363828" cy="420713"/>
            </a:xfrm>
            <a:custGeom>
              <a:rect b="b" l="l" r="r" t="t"/>
              <a:pathLst>
                <a:path extrusionOk="0" h="31824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823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6A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 rot="10800000">
              <a:off x="-26858" y="614063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27653" y="0"/>
                  </a:moveTo>
                  <a:lnTo>
                    <a:pt x="0" y="15978"/>
                  </a:lnTo>
                  <a:lnTo>
                    <a:pt x="27653" y="31823"/>
                  </a:lnTo>
                  <a:lnTo>
                    <a:pt x="2765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 rot="10800000">
              <a:off x="338715" y="823521"/>
              <a:ext cx="363828" cy="422485"/>
            </a:xfrm>
            <a:custGeom>
              <a:rect b="b" l="l" r="r" t="t"/>
              <a:pathLst>
                <a:path extrusionOk="0" h="31958" w="27521">
                  <a:moveTo>
                    <a:pt x="27520" y="1"/>
                  </a:moveTo>
                  <a:lnTo>
                    <a:pt x="1" y="15979"/>
                  </a:lnTo>
                  <a:lnTo>
                    <a:pt x="27520" y="31957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 rot="10800000">
              <a:off x="338715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1" y="0"/>
                  </a:moveTo>
                  <a:lnTo>
                    <a:pt x="1" y="31823"/>
                  </a:lnTo>
                  <a:lnTo>
                    <a:pt x="27520" y="159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 rot="10800000">
              <a:off x="702529" y="614063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1" y="0"/>
                  </a:moveTo>
                  <a:lnTo>
                    <a:pt x="1" y="15978"/>
                  </a:lnTo>
                  <a:lnTo>
                    <a:pt x="27521" y="31823"/>
                  </a:lnTo>
                  <a:lnTo>
                    <a:pt x="27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 rot="10800000">
              <a:off x="338715" y="1034750"/>
              <a:ext cx="363828" cy="630184"/>
            </a:xfrm>
            <a:custGeom>
              <a:rect b="b" l="l" r="r" t="t"/>
              <a:pathLst>
                <a:path extrusionOk="0" h="47669" w="27521">
                  <a:moveTo>
                    <a:pt x="27520" y="1"/>
                  </a:moveTo>
                  <a:lnTo>
                    <a:pt x="1" y="15845"/>
                  </a:lnTo>
                  <a:lnTo>
                    <a:pt x="1" y="47668"/>
                  </a:lnTo>
                  <a:lnTo>
                    <a:pt x="27520" y="31823"/>
                  </a:lnTo>
                  <a:lnTo>
                    <a:pt x="27520" y="31690"/>
                  </a:lnTo>
                  <a:lnTo>
                    <a:pt x="275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 rot="10800000">
              <a:off x="467491" y="2409300"/>
              <a:ext cx="106289" cy="121280"/>
            </a:xfrm>
            <a:custGeom>
              <a:rect b="b" l="l" r="r" t="t"/>
              <a:pathLst>
                <a:path extrusionOk="0" h="9174" w="8040">
                  <a:moveTo>
                    <a:pt x="8040" y="0"/>
                  </a:moveTo>
                  <a:lnTo>
                    <a:pt x="1" y="4604"/>
                  </a:lnTo>
                  <a:lnTo>
                    <a:pt x="8040" y="917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 rot="10800000">
              <a:off x="338715" y="1876150"/>
              <a:ext cx="363828" cy="421150"/>
            </a:xfrm>
            <a:custGeom>
              <a:rect b="b" l="l" r="r" t="t"/>
              <a:pathLst>
                <a:path extrusionOk="0" h="31857" w="27521">
                  <a:moveTo>
                    <a:pt x="1" y="0"/>
                  </a:moveTo>
                  <a:lnTo>
                    <a:pt x="1" y="31857"/>
                  </a:lnTo>
                  <a:lnTo>
                    <a:pt x="27520" y="158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 rot="10800000">
              <a:off x="338715" y="-227337"/>
              <a:ext cx="727642" cy="420713"/>
            </a:xfrm>
            <a:custGeom>
              <a:rect b="b" l="l" r="r" t="t"/>
              <a:pathLst>
                <a:path extrusionOk="0" h="31824" w="55041">
                  <a:moveTo>
                    <a:pt x="27521" y="1"/>
                  </a:moveTo>
                  <a:lnTo>
                    <a:pt x="1" y="15979"/>
                  </a:lnTo>
                  <a:lnTo>
                    <a:pt x="27521" y="31823"/>
                  </a:lnTo>
                  <a:lnTo>
                    <a:pt x="55040" y="15979"/>
                  </a:lnTo>
                  <a:lnTo>
                    <a:pt x="27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 rot="10800000">
              <a:off x="338715" y="-17866"/>
              <a:ext cx="363828" cy="631942"/>
            </a:xfrm>
            <a:custGeom>
              <a:rect b="b" l="l" r="r" t="t"/>
              <a:pathLst>
                <a:path extrusionOk="0" h="47802" w="27521">
                  <a:moveTo>
                    <a:pt x="1" y="1"/>
                  </a:moveTo>
                  <a:lnTo>
                    <a:pt x="1" y="31824"/>
                  </a:lnTo>
                  <a:lnTo>
                    <a:pt x="27520" y="47802"/>
                  </a:lnTo>
                  <a:lnTo>
                    <a:pt x="27520" y="1597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 rot="10800000">
              <a:off x="338715" y="402834"/>
              <a:ext cx="363828" cy="420700"/>
            </a:xfrm>
            <a:custGeom>
              <a:rect b="b" l="l" r="r" t="t"/>
              <a:pathLst>
                <a:path extrusionOk="0" h="31823" w="27521">
                  <a:moveTo>
                    <a:pt x="27520" y="0"/>
                  </a:moveTo>
                  <a:lnTo>
                    <a:pt x="1" y="15845"/>
                  </a:lnTo>
                  <a:lnTo>
                    <a:pt x="27520" y="31823"/>
                  </a:lnTo>
                  <a:lnTo>
                    <a:pt x="275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 rot="10800000">
              <a:off x="-26858" y="402834"/>
              <a:ext cx="365586" cy="420700"/>
            </a:xfrm>
            <a:custGeom>
              <a:rect b="b" l="l" r="r" t="t"/>
              <a:pathLst>
                <a:path extrusionOk="0" h="31823" w="27654">
                  <a:moveTo>
                    <a:pt x="0" y="0"/>
                  </a:moveTo>
                  <a:lnTo>
                    <a:pt x="0" y="31823"/>
                  </a:lnTo>
                  <a:lnTo>
                    <a:pt x="27653" y="158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 rot="10800000">
              <a:off x="-26858" y="823521"/>
              <a:ext cx="365586" cy="422485"/>
            </a:xfrm>
            <a:custGeom>
              <a:rect b="b" l="l" r="r" t="t"/>
              <a:pathLst>
                <a:path extrusionOk="0" h="31958" w="27654">
                  <a:moveTo>
                    <a:pt x="0" y="1"/>
                  </a:moveTo>
                  <a:lnTo>
                    <a:pt x="0" y="31957"/>
                  </a:lnTo>
                  <a:lnTo>
                    <a:pt x="27653" y="1597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 rot="10800000">
              <a:off x="338715" y="614063"/>
              <a:ext cx="727642" cy="631942"/>
            </a:xfrm>
            <a:custGeom>
              <a:rect b="b" l="l" r="r" t="t"/>
              <a:pathLst>
                <a:path extrusionOk="0" h="47802" w="55041">
                  <a:moveTo>
                    <a:pt x="55040" y="1"/>
                  </a:moveTo>
                  <a:lnTo>
                    <a:pt x="27521" y="15979"/>
                  </a:lnTo>
                  <a:lnTo>
                    <a:pt x="1" y="31957"/>
                  </a:lnTo>
                  <a:lnTo>
                    <a:pt x="27521" y="47802"/>
                  </a:lnTo>
                  <a:lnTo>
                    <a:pt x="55040" y="31957"/>
                  </a:lnTo>
                  <a:lnTo>
                    <a:pt x="550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800" cy="21471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300" cy="3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600" cy="3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600" cy="3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300" cy="33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9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25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8D1">
            <a:alpha val="11250"/>
          </a:srgbClr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4"/>
          <p:cNvPicPr preferRelativeResize="0"/>
          <p:nvPr/>
        </p:nvPicPr>
        <p:blipFill rotWithShape="1">
          <a:blip r:embed="rId3">
            <a:alphaModFix/>
          </a:blip>
          <a:srcRect b="8795" l="0" r="0" t="10734"/>
          <a:stretch/>
        </p:blipFill>
        <p:spPr>
          <a:xfrm>
            <a:off x="1411175" y="141375"/>
            <a:ext cx="6321649" cy="492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3F04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2675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66666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488" y="152400"/>
            <a:ext cx="374906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0" y="0"/>
            <a:ext cx="90992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38" y="187000"/>
            <a:ext cx="860213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/>
        </p:nvSpPr>
        <p:spPr>
          <a:xfrm>
            <a:off x="102375" y="940250"/>
            <a:ext cx="472800" cy="1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/>
        </p:nvSpPr>
        <p:spPr>
          <a:xfrm>
            <a:off x="637100" y="1491800"/>
            <a:ext cx="7692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 u="sng">
                <a:solidFill>
                  <a:srgbClr val="434343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does not</a:t>
            </a:r>
            <a:r>
              <a:rPr b="1" lang="en" sz="5000">
                <a:solidFill>
                  <a:srgbClr val="434343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accept food deliveries or food drop offs.</a:t>
            </a:r>
            <a:endParaRPr b="1" sz="5000">
              <a:solidFill>
                <a:srgbClr val="434343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2933799" y="4173455"/>
            <a:ext cx="38850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Thank you!</a:t>
            </a:r>
            <a:endParaRPr sz="37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84" name="Google Shape;184;p28"/>
          <p:cNvSpPr txBox="1"/>
          <p:nvPr/>
        </p:nvSpPr>
        <p:spPr>
          <a:xfrm>
            <a:off x="385369" y="96967"/>
            <a:ext cx="84822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100">
                <a:solidFill>
                  <a:srgbClr val="434343"/>
                </a:solidFill>
                <a:latin typeface="Lakki Reddy"/>
                <a:ea typeface="Lakki Reddy"/>
                <a:cs typeface="Lakki Reddy"/>
                <a:sym typeface="Lakki Reddy"/>
              </a:rPr>
              <a:t>BASHA HIGH</a:t>
            </a:r>
            <a:endParaRPr b="1" sz="10100">
              <a:solidFill>
                <a:srgbClr val="434343"/>
              </a:solidFill>
              <a:latin typeface="Lakki Reddy"/>
              <a:ea typeface="Lakki Reddy"/>
              <a:cs typeface="Lakki Reddy"/>
              <a:sym typeface="Lakki Reddy"/>
            </a:endParaRPr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375" y="4312946"/>
            <a:ext cx="2394776" cy="2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5720" y="3491345"/>
            <a:ext cx="1257600" cy="12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175" y="3570200"/>
            <a:ext cx="1577774" cy="15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1413" y="3111738"/>
            <a:ext cx="2022575" cy="201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/>
        </p:nvSpPr>
        <p:spPr>
          <a:xfrm>
            <a:off x="784350" y="137850"/>
            <a:ext cx="75753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Basha High dress code.</a:t>
            </a:r>
            <a:endParaRPr sz="6500">
              <a:solidFill>
                <a:schemeClr val="dk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750" y="1877250"/>
            <a:ext cx="4464625" cy="29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 txBox="1"/>
          <p:nvPr/>
        </p:nvSpPr>
        <p:spPr>
          <a:xfrm>
            <a:off x="151000" y="2049750"/>
            <a:ext cx="44754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</a:t>
            </a:r>
            <a:r>
              <a:rPr lang="en" sz="21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rief and revealing clothing, clothing with messages that are vulgar, offensive, obscene, or demeaning to others are not appropriate apparel.   </a:t>
            </a:r>
            <a:endParaRPr sz="2100">
              <a:solidFill>
                <a:schemeClr val="dk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Students wearing such items will be dress coded.  If you have questions about the dress code, please refer to BHS Handbook.</a:t>
            </a:r>
            <a:endParaRPr sz="2100">
              <a:solidFill>
                <a:schemeClr val="dk2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9138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81" y="156298"/>
            <a:ext cx="2276522" cy="156827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/>
          <p:nvPr/>
        </p:nvSpPr>
        <p:spPr>
          <a:xfrm>
            <a:off x="2828125" y="278650"/>
            <a:ext cx="6021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dk2"/>
                </a:solidFill>
                <a:latin typeface="Spicy Rice"/>
                <a:ea typeface="Spicy Rice"/>
                <a:cs typeface="Spicy Rice"/>
                <a:sym typeface="Spicy Rice"/>
              </a:rPr>
              <a:t>New Library rules for the new year!</a:t>
            </a:r>
            <a:endParaRPr sz="3700">
              <a:solidFill>
                <a:schemeClr val="dk2"/>
              </a:solidFill>
              <a:latin typeface="Spicy Rice"/>
              <a:ea typeface="Spicy Rice"/>
              <a:cs typeface="Spicy Rice"/>
              <a:sym typeface="Spicy Rice"/>
            </a:endParaRPr>
          </a:p>
        </p:txBody>
      </p:sp>
      <p:sp>
        <p:nvSpPr>
          <p:cNvPr id="202" name="Google Shape;202;p30"/>
          <p:cNvSpPr txBox="1"/>
          <p:nvPr/>
        </p:nvSpPr>
        <p:spPr>
          <a:xfrm>
            <a:off x="2962403" y="1770902"/>
            <a:ext cx="53043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 FOOD or DRINK.</a:t>
            </a:r>
            <a:endParaRPr b="1" sz="2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 rough play.</a:t>
            </a:r>
            <a:endParaRPr b="1" sz="2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 inappropriate language.</a:t>
            </a:r>
            <a:endParaRPr b="1" sz="2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Water is acceptable. </a:t>
            </a:r>
            <a:endParaRPr b="1" sz="2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Please keep the library clean.</a:t>
            </a:r>
            <a:endParaRPr b="1" sz="2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03" name="Google Shape;203;p30"/>
          <p:cNvSpPr txBox="1"/>
          <p:nvPr/>
        </p:nvSpPr>
        <p:spPr>
          <a:xfrm>
            <a:off x="507907" y="4170544"/>
            <a:ext cx="81282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rPr>
              <a:t>Stay awesome and respect the space!</a:t>
            </a:r>
            <a:endParaRPr sz="4100">
              <a:solidFill>
                <a:schemeClr val="dk2"/>
              </a:solidFill>
              <a:latin typeface="Ranchers"/>
              <a:ea typeface="Ranchers"/>
              <a:cs typeface="Ranchers"/>
              <a:sym typeface="Rancher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/>
          <p:cNvPicPr preferRelativeResize="0"/>
          <p:nvPr/>
        </p:nvPicPr>
        <p:blipFill rotWithShape="1">
          <a:blip r:embed="rId4">
            <a:alphaModFix/>
          </a:blip>
          <a:srcRect b="0" l="22559" r="12408" t="0"/>
          <a:stretch/>
        </p:blipFill>
        <p:spPr>
          <a:xfrm>
            <a:off x="3346030" y="2083322"/>
            <a:ext cx="2300582" cy="1712588"/>
          </a:xfrm>
          <a:prstGeom prst="rect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0" name="Google Shape;210;p31"/>
          <p:cNvSpPr txBox="1"/>
          <p:nvPr/>
        </p:nvSpPr>
        <p:spPr>
          <a:xfrm>
            <a:off x="270781" y="102347"/>
            <a:ext cx="8602500" cy="156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Henny Penny"/>
                <a:ea typeface="Henny Penny"/>
                <a:cs typeface="Henny Penny"/>
                <a:sym typeface="Henny Penny"/>
              </a:rPr>
              <a:t>Your unwanted glasses will help someone see better!</a:t>
            </a:r>
            <a:endParaRPr sz="4500">
              <a:latin typeface="Henny Penny"/>
              <a:ea typeface="Henny Penny"/>
              <a:cs typeface="Henny Penny"/>
              <a:sym typeface="Henny Penny"/>
            </a:endParaRPr>
          </a:p>
        </p:txBody>
      </p:sp>
      <p:sp>
        <p:nvSpPr>
          <p:cNvPr id="211" name="Google Shape;211;p31"/>
          <p:cNvSpPr txBox="1"/>
          <p:nvPr/>
        </p:nvSpPr>
        <p:spPr>
          <a:xfrm>
            <a:off x="1520475" y="4141225"/>
            <a:ext cx="59517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Donate Today!  Box is at Kalli’s desk in the front office.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050" y="112050"/>
            <a:ext cx="373789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5C7D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5763" y="152400"/>
            <a:ext cx="343248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 b="4003" l="6661" r="7161" t="0"/>
          <a:stretch/>
        </p:blipFill>
        <p:spPr>
          <a:xfrm>
            <a:off x="2951625" y="249225"/>
            <a:ext cx="3221252" cy="464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9999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050" y="152400"/>
            <a:ext cx="373789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025"/>
            <a:ext cx="912619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63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5663" y="152400"/>
            <a:ext cx="591268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950" y="152400"/>
            <a:ext cx="370415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